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2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97574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aslovni slajd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slov i okomiti teks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Okomiti naslov i teks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 sadržaj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aglavlje odjeljka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sadržaja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Usporedb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amo naslov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azn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Sadržaj s opisom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Slika s opisom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B3D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hr-H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hr-H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hr-H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Robotika</a:t>
            </a:r>
            <a:br>
              <a:rPr lang="hr-H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hr-HR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Mbot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r-HR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Tim: Laura, Filip, Frane, Jelena</a:t>
            </a:r>
          </a:p>
          <a:p>
            <a:pPr marL="0" marR="0" lvl="0" indent="0" algn="ctr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hr-HR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Mentor: Zlatko Norac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hr-H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Croatian Makers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hr-HR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Robote smo dobili u sklopu </a:t>
            </a:r>
            <a:r>
              <a:rPr lang="hr-HR"/>
              <a:t>C</a:t>
            </a:r>
            <a:r>
              <a:rPr lang="hr-HR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roatian makers lige. Croatian makers liga je natjecanje u sastavljanju i programiranju robota. Zadatak za program dobijemo kao opis na papiru. Svatko ima svoj robot i svatko sastavlja svoga. Roboti dođu programirani na natjecanje. Stazu koju robot mora proći radimo u timu. Prvo kolo je završeno, a ima oko 6 kola. 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hr-H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Sastavljanje robota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hr-HR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Sastavljanje je vrlo jednostavno. Upute se dobiju u kutiji i treba se raditi po njima. Kada se robot sastavi (minimalno 15 minuta ili više), treba proći stazu.</a:t>
            </a:r>
          </a:p>
        </p:txBody>
      </p:sp>
      <p:pic>
        <p:nvPicPr>
          <p:cNvPr id="98" name="Shape 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1640" y="4005064"/>
            <a:ext cx="6076950" cy="2133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hr-H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Programiranje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67543" y="1628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hr-HR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Programi se upisuju u poseban program Mblock. Kada se program završi prebacuje se na robota.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 r="74545" b="27802"/>
          <a:stretch/>
        </p:blipFill>
        <p:spPr>
          <a:xfrm>
            <a:off x="6660232" y="2708919"/>
            <a:ext cx="1745445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x="6228183" y="2984374"/>
            <a:ext cx="360040" cy="1477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hr-H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Frane</a:t>
            </a:r>
          </a:p>
        </p:txBody>
      </p:sp>
      <p:pic>
        <p:nvPicPr>
          <p:cNvPr id="107" name="Shape 107"/>
          <p:cNvPicPr preferRelativeResize="0"/>
          <p:nvPr/>
        </p:nvPicPr>
        <p:blipFill rotWithShape="1">
          <a:blip r:embed="rId4">
            <a:alphaModFix/>
          </a:blip>
          <a:srcRect l="25416" t="13217" r="42390" b="52985"/>
          <a:stretch/>
        </p:blipFill>
        <p:spPr>
          <a:xfrm>
            <a:off x="611560" y="3429000"/>
            <a:ext cx="3819357" cy="3082289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4589264" y="4231480"/>
            <a:ext cx="360040" cy="1477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hr-H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Laura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hr-HR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Programiranje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3">
            <a:alphaModFix/>
          </a:blip>
          <a:srcRect l="22015" t="18447" r="43770" b="12391"/>
          <a:stretch/>
        </p:blipFill>
        <p:spPr>
          <a:xfrm>
            <a:off x="5365700" y="2224477"/>
            <a:ext cx="3039864" cy="3274904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 flipH="1">
            <a:off x="4860031" y="2708919"/>
            <a:ext cx="225641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hr-H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Jelena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sustava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Prikaz na zaslonu (4:3)</PresentationFormat>
  <Paragraphs>13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Tema sustava Office</vt:lpstr>
      <vt:lpstr>Robotika Mbot</vt:lpstr>
      <vt:lpstr>Croatian Makers</vt:lpstr>
      <vt:lpstr>Sastavljanje robota</vt:lpstr>
      <vt:lpstr>Programiranje</vt:lpstr>
      <vt:lpstr>Programiranje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Robotika Mbot</dc:title>
  <dc:creator>Dubravka</dc:creator>
  <cp:lastModifiedBy>Dubravka</cp:lastModifiedBy>
  <cp:revision>1</cp:revision>
  <dcterms:modified xsi:type="dcterms:W3CDTF">2016-05-17T16:40:26Z</dcterms:modified>
</cp:coreProperties>
</file>