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062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6AEB-2189-4D14-BAF0-3616BBD8C7FB}" type="datetimeFigureOut">
              <a:rPr lang="hr-HR" smtClean="0"/>
              <a:pPr/>
              <a:t>1.4.2012.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5319-0D3C-448E-82AF-D1647931D2C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6AEB-2189-4D14-BAF0-3616BBD8C7FB}" type="datetimeFigureOut">
              <a:rPr lang="hr-HR" smtClean="0"/>
              <a:pPr/>
              <a:t>1.4.2012.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5319-0D3C-448E-82AF-D1647931D2C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6AEB-2189-4D14-BAF0-3616BBD8C7FB}" type="datetimeFigureOut">
              <a:rPr lang="hr-HR" smtClean="0"/>
              <a:pPr/>
              <a:t>1.4.2012.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5319-0D3C-448E-82AF-D1647931D2C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6AEB-2189-4D14-BAF0-3616BBD8C7FB}" type="datetimeFigureOut">
              <a:rPr lang="hr-HR" smtClean="0"/>
              <a:pPr/>
              <a:t>1.4.2012.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5319-0D3C-448E-82AF-D1647931D2C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6AEB-2189-4D14-BAF0-3616BBD8C7FB}" type="datetimeFigureOut">
              <a:rPr lang="hr-HR" smtClean="0"/>
              <a:pPr/>
              <a:t>1.4.2012.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5319-0D3C-448E-82AF-D1647931D2C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6AEB-2189-4D14-BAF0-3616BBD8C7FB}" type="datetimeFigureOut">
              <a:rPr lang="hr-HR" smtClean="0"/>
              <a:pPr/>
              <a:t>1.4.2012.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5319-0D3C-448E-82AF-D1647931D2C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6AEB-2189-4D14-BAF0-3616BBD8C7FB}" type="datetimeFigureOut">
              <a:rPr lang="hr-HR" smtClean="0"/>
              <a:pPr/>
              <a:t>1.4.2012.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5319-0D3C-448E-82AF-D1647931D2C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6AEB-2189-4D14-BAF0-3616BBD8C7FB}" type="datetimeFigureOut">
              <a:rPr lang="hr-HR" smtClean="0"/>
              <a:pPr/>
              <a:t>1.4.2012.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5319-0D3C-448E-82AF-D1647931D2C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6AEB-2189-4D14-BAF0-3616BBD8C7FB}" type="datetimeFigureOut">
              <a:rPr lang="hr-HR" smtClean="0"/>
              <a:pPr/>
              <a:t>1.4.2012.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5319-0D3C-448E-82AF-D1647931D2C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6AEB-2189-4D14-BAF0-3616BBD8C7FB}" type="datetimeFigureOut">
              <a:rPr lang="hr-HR" smtClean="0"/>
              <a:pPr/>
              <a:t>1.4.2012.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5319-0D3C-448E-82AF-D1647931D2C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6AEB-2189-4D14-BAF0-3616BBD8C7FB}" type="datetimeFigureOut">
              <a:rPr lang="hr-HR" smtClean="0"/>
              <a:pPr/>
              <a:t>1.4.2012.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5319-0D3C-448E-82AF-D1647931D2C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56AEB-2189-4D14-BAF0-3616BBD8C7FB}" type="datetimeFigureOut">
              <a:rPr lang="hr-HR" smtClean="0"/>
              <a:pPr/>
              <a:t>1.4.2012.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95319-0D3C-448E-82AF-D1647931D2CD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1470025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hr-HR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radley Hand ITC" pitchFamily="66" charset="0"/>
              </a:rPr>
              <a:t>Malena mjesta srca moga</a:t>
            </a:r>
            <a:endParaRPr lang="hr-HR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radley Hand ITC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6400800" cy="1752600"/>
          </a:xfrm>
        </p:spPr>
        <p:txBody>
          <a:bodyPr/>
          <a:lstStyle/>
          <a:p>
            <a:r>
              <a:rPr lang="hr-H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</a:rPr>
              <a:t>Terenska nastava iz povijesti i zemljopisa u Imotskom</a:t>
            </a:r>
            <a:endParaRPr lang="hr-HR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260649"/>
            <a:ext cx="8748464" cy="11521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dirty="0" smtClean="0"/>
              <a:t>                                                 Sitili se nesritne Hasanaginice</a:t>
            </a:r>
            <a:endParaRPr lang="hr-HR" dirty="0"/>
          </a:p>
        </p:txBody>
      </p:sp>
      <p:pic>
        <p:nvPicPr>
          <p:cNvPr id="22530" name="Picture 2" descr="C:\Users\WIN 7\Desktop\Imotski\IMG_0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564904"/>
            <a:ext cx="4375435" cy="3281576"/>
          </a:xfrm>
          <a:prstGeom prst="rect">
            <a:avLst/>
          </a:prstGeom>
          <a:noFill/>
        </p:spPr>
      </p:pic>
      <p:pic>
        <p:nvPicPr>
          <p:cNvPr id="22531" name="Picture 3" descr="C:\Users\WIN 7\Desktop\Imotski\IMG_00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038600" cy="30289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3068960"/>
            <a:ext cx="34563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,,Što se bili u gori zelenoj?</a:t>
            </a:r>
            <a:br>
              <a:rPr lang="hr-HR" b="1" dirty="0" smtClean="0"/>
            </a:br>
            <a:r>
              <a:rPr lang="hr-HR" b="1" dirty="0" smtClean="0"/>
              <a:t>Al su snizi, al su labutovi?</a:t>
            </a:r>
            <a:br>
              <a:rPr lang="hr-HR" b="1" dirty="0" smtClean="0"/>
            </a:br>
            <a:r>
              <a:rPr lang="hr-HR" b="1" dirty="0" smtClean="0"/>
              <a:t>Da su snizi, već bi okopnili,</a:t>
            </a:r>
            <a:br>
              <a:rPr lang="hr-HR" b="1" dirty="0" smtClean="0"/>
            </a:br>
            <a:r>
              <a:rPr lang="hr-HR" b="1" dirty="0" smtClean="0"/>
              <a:t>labutovi već bi poletili:</a:t>
            </a:r>
            <a:br>
              <a:rPr lang="hr-HR" b="1" dirty="0" smtClean="0"/>
            </a:br>
            <a:r>
              <a:rPr lang="hr-HR" b="1" dirty="0" smtClean="0"/>
              <a:t>ni su snizi,nit su labutovi,</a:t>
            </a:r>
            <a:br>
              <a:rPr lang="hr-HR" b="1" dirty="0" smtClean="0"/>
            </a:br>
            <a:r>
              <a:rPr lang="hr-HR" b="1" dirty="0" smtClean="0"/>
              <a:t>nego šator age Asan-age.</a:t>
            </a:r>
          </a:p>
          <a:p>
            <a:r>
              <a:rPr lang="hr-HR" b="1" dirty="0" smtClean="0"/>
              <a:t>On boluje u ranami ljutim;</a:t>
            </a:r>
          </a:p>
          <a:p>
            <a:r>
              <a:rPr lang="hr-HR" b="1" dirty="0" smtClean="0"/>
              <a:t>obilazi ga mater i sestrica,</a:t>
            </a:r>
          </a:p>
          <a:p>
            <a:r>
              <a:rPr lang="hr-HR" b="1" dirty="0" smtClean="0"/>
              <a:t>a ljubovca od stida ne mogla.</a:t>
            </a:r>
          </a:p>
          <a:p>
            <a:r>
              <a:rPr lang="hr-HR" b="1" dirty="0" smtClean="0"/>
              <a:t>Kad li mu je ranam bolje bilo ,</a:t>
            </a:r>
          </a:p>
          <a:p>
            <a:r>
              <a:rPr lang="hr-HR" b="1" dirty="0" smtClean="0"/>
              <a:t>ter poruča virnoj ljubi svojoj:</a:t>
            </a:r>
          </a:p>
          <a:p>
            <a:r>
              <a:rPr lang="hr-HR" b="1" i="1" dirty="0" smtClean="0"/>
              <a:t>Ne čekaj me u dvoru bilom</a:t>
            </a:r>
          </a:p>
          <a:p>
            <a:r>
              <a:rPr lang="hr-HR" b="1" i="1" dirty="0" smtClean="0"/>
              <a:t>Ni u dvoru ni u rodu momu...‘’</a:t>
            </a:r>
          </a:p>
          <a:p>
            <a:endParaRPr lang="hr-HR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923928" y="6309321"/>
            <a:ext cx="493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...ma koja Hasanaginica ,ovo su naše Ana i  Hana ...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WIN 7\Desktop\Imotski\P10409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4824536" cy="3618402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640"/>
            <a:ext cx="8229600" cy="1584176"/>
          </a:xfrm>
        </p:spPr>
        <p:txBody>
          <a:bodyPr/>
          <a:lstStyle/>
          <a:p>
            <a:pPr>
              <a:buNone/>
            </a:pPr>
            <a:r>
              <a:rPr lang="hr-HR" dirty="0" smtClean="0"/>
              <a:t>	Otišli smo na Crveno jezero – najdublje krško jezero u Europi. Malo nas zamantalo. Probali ubacit kamen.</a:t>
            </a:r>
            <a:endParaRPr lang="hr-HR" dirty="0"/>
          </a:p>
        </p:txBody>
      </p:sp>
      <p:pic>
        <p:nvPicPr>
          <p:cNvPr id="23554" name="Picture 2" descr="C:\Users\WIN 7\Desktop\Imotski\IMG_0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852936"/>
            <a:ext cx="4644008" cy="3483006"/>
          </a:xfrm>
          <a:prstGeom prst="rect">
            <a:avLst/>
          </a:prstGeom>
          <a:noFill/>
        </p:spPr>
      </p:pic>
      <p:sp>
        <p:nvSpPr>
          <p:cNvPr id="6" name="Oval Callout 5"/>
          <p:cNvSpPr/>
          <p:nvPr/>
        </p:nvSpPr>
        <p:spPr>
          <a:xfrm>
            <a:off x="5796136" y="2780928"/>
            <a:ext cx="1872208" cy="1152128"/>
          </a:xfrm>
          <a:prstGeom prst="wedgeEllipseCallout">
            <a:avLst>
              <a:gd name="adj1" fmla="val 46447"/>
              <a:gd name="adj2" fmla="val 662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Toni u redu  je ni nastavnik nije ubacio. 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 rot="933015">
            <a:off x="1910792" y="1750192"/>
            <a:ext cx="1556438" cy="1076530"/>
          </a:xfrm>
          <a:prstGeom prst="wedgeEllipseCallout">
            <a:avLst>
              <a:gd name="adj1" fmla="val -30829"/>
              <a:gd name="adj2" fmla="val 79324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Ma ne valja ovi kamen !!</a:t>
            </a:r>
            <a:endParaRPr lang="hr-H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7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2996952"/>
            <a:ext cx="4668010" cy="350100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-171400"/>
            <a:ext cx="8964488" cy="87849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1400" dirty="0" smtClean="0"/>
              <a:t>                                                           </a:t>
            </a:r>
          </a:p>
          <a:p>
            <a:pPr>
              <a:buNone/>
            </a:pPr>
            <a:r>
              <a:rPr lang="hr-HR" sz="1400" i="1" dirty="0" smtClean="0"/>
              <a:t>                                                          </a:t>
            </a:r>
            <a:r>
              <a:rPr lang="hr-HR" sz="1400" b="1" i="1" dirty="0" smtClean="0"/>
              <a:t>LEGENDA O GAVANU I NJEGOVIM</a:t>
            </a:r>
            <a:endParaRPr lang="hr-HR" sz="1400" i="1" dirty="0" smtClean="0"/>
          </a:p>
          <a:p>
            <a:pPr algn="just">
              <a:buNone/>
            </a:pPr>
            <a:r>
              <a:rPr lang="hr-HR" sz="1400" b="1" i="1" dirty="0" smtClean="0"/>
              <a:t>                                                                 "PROPUNTANIM" DVORIMA</a:t>
            </a:r>
            <a:endParaRPr lang="hr-HR" sz="1400" i="1" dirty="0" smtClean="0"/>
          </a:p>
          <a:p>
            <a:pPr>
              <a:buNone/>
            </a:pPr>
            <a:r>
              <a:rPr lang="hr-HR" sz="1400" b="1" dirty="0" smtClean="0"/>
              <a:t>       Jednom u davna vremena živio je bogati Gavan i na rubu Crvenog jezera imao je velike i prekrasne dvore. Njegovo je bilo sve, Imotsko polje i sva okolica. Živio je veoma raskalašno i bio je veliki proždrljivac. Prema svima bio je naprasit i nemilosrdan, osobito prema siromašnima; nije poznavao nevolju i njegova su vrata za sirotinju bila uvijek zatvorena, a kad bi ih otvorio, to bi bilo zato da ih isprebija i otjera. Takav Gavan, a još gora mu žena Gavanuša, opakija i lakomija. Nije znala za Boga, a siromahu nikada nije pomogla, nego im se samo podrugivala i ismijavala ih, tjerajući ih ispred vrata dvora. Gore žene pod suncem nije bilo. Gavan je imao mnogo sinova i kćeri te mislio da će u najvećoj raskoši i zadovoljstvu vječno provoditi dane s njima te im ostaviti svoje bogatstvo.</a:t>
            </a:r>
          </a:p>
          <a:p>
            <a:pPr>
              <a:buNone/>
            </a:pPr>
            <a:r>
              <a:rPr lang="hr-HR" sz="1400" b="1" dirty="0" smtClean="0"/>
              <a:t>         Djeca se ni po čemu nisu razlikovala od Gavana i Gavanuše.</a:t>
            </a:r>
          </a:p>
          <a:p>
            <a:pPr>
              <a:buNone/>
            </a:pPr>
            <a:r>
              <a:rPr lang="hr-HR" sz="1400" b="1" dirty="0" smtClean="0"/>
              <a:t>         Jednoga dana Gavan odluči napraviti veliku gozbu za svoje prijatelje, koji su također bili raskalašni i proždrljivi kao i on. Bili su pretjerali svaku mjeru. U tom momentu prikaže se anđeo u liki odrpanog siromaha, tražeći u ime Božje koju mrvicu kruha za sebe i gladnu dječicu koja su bila s njim. Kad je Gavan opazio siromaha, veoma se naljutio što mu za vrijeme njegove gozbe dosađuje. Gavanovi sinovi i kćeri odmah potrčaše kako bi pustili iz veza pse da rastrgaju jadnog siromaha i njegovu djecu. To bi i učinili da se u posljednji trenutak nije usprotivila Gavanuša, ne iz sažaljenja, već zato što je bila trudna i bojala se da joj takvo zlo ne naškodi. Ustala se od stola, uzela komadić kruha te lijevom nogom gurnula pred siromaha, srdito mu govoreći: "Uzmi, gladniče i zahvali našoj blagodarnosti". Anđeo je uzeo komadić kruha, poljubio ga i razdijelio među dječicom. Zatim je zamolio Gavanušu: "Daj mi gospo, na put božji i kapljicu vode da zagasim osušena svoja i ove sa mnom dječice usta, a tebi će Bog dati čestitost u tvom porodu i imanju". Umjesto milosti Gavanuša zamahnu nogom kako bi udarila siromaha govoreći: "Što će meni Bog tvoj, dok je meni Gavan moj"?</a:t>
            </a:r>
          </a:p>
          <a:p>
            <a:pPr>
              <a:buNone/>
            </a:pPr>
            <a:r>
              <a:rPr lang="hr-HR" sz="1400" b="1" dirty="0" smtClean="0"/>
              <a:t>       Na takvo bezdušno ponašanje rasrdi se anđeo, zbaci odrpanu odjeću, u desnu ruku uzme vatreni mač Božjega pravednoga suda i nebo propara nebeskom svjetlošću, prokune Gavana, Gavanušu, njihovu djecu, goste i sve Gavanove dvore, te odleti u nebeske visine. U taj čas nebom zaparaše munje, gromovi zatutnješe, zemlja se strašno zatrese, rastvori se i u nju propuntaše dvori, Gavan, Gavanuša njihova djeca i svi gosti. </a:t>
            </a:r>
          </a:p>
          <a:p>
            <a:pPr>
              <a:buNone/>
            </a:pPr>
            <a:r>
              <a:rPr lang="hr-HR" sz="1400" b="1" dirty="0" smtClean="0"/>
              <a:t>        Na tom mjestu nastade Crveno jezero, a i ostala jezera u Imotskoj krajini, kakve ih danas znamo. </a:t>
            </a:r>
          </a:p>
          <a:p>
            <a:pPr>
              <a:buNone/>
            </a:pPr>
            <a:r>
              <a:rPr lang="hr-HR" sz="1400" b="1" dirty="0" smtClean="0"/>
              <a:t>        Još su dan danas na rubu Crvenog jezera ostale zidine za koje se govori da su ostaci velikih Gavanovih dvora.</a:t>
            </a:r>
          </a:p>
          <a:p>
            <a:pPr>
              <a:buNone/>
            </a:pPr>
            <a:endParaRPr lang="hr-HR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67944" y="2564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0"/>
            <a:ext cx="4680520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8" name="Picture 2" descr="C:\Users\WIN 7\Desktop\Imotski\An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53544"/>
            <a:ext cx="5149080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5"/>
            <a:ext cx="8229600" cy="1152128"/>
          </a:xfrm>
        </p:spPr>
        <p:txBody>
          <a:bodyPr/>
          <a:lstStyle/>
          <a:p>
            <a:pPr>
              <a:buNone/>
            </a:pPr>
            <a:r>
              <a:rPr lang="hr-HR" dirty="0" smtClean="0"/>
              <a:t>	Došli u Proložac, na Vrljiku i jezero dva oka. Neki su i letili iznad jednog. Bilo je dobro.</a:t>
            </a:r>
            <a:endParaRPr lang="hr-HR" dirty="0"/>
          </a:p>
        </p:txBody>
      </p:sp>
      <p:sp>
        <p:nvSpPr>
          <p:cNvPr id="5" name="TextBox 4"/>
          <p:cNvSpPr txBox="1"/>
          <p:nvPr/>
        </p:nvSpPr>
        <p:spPr>
          <a:xfrm>
            <a:off x="5364088" y="623731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Natjecanje u “Sajla jumping-u “</a:t>
            </a:r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00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381642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G_00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32656"/>
            <a:ext cx="4499992" cy="337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0"/>
            <a:ext cx="8147248" cy="964704"/>
          </a:xfrm>
        </p:spPr>
        <p:txBody>
          <a:bodyPr/>
          <a:lstStyle/>
          <a:p>
            <a:pPr>
              <a:buNone/>
            </a:pPr>
            <a:r>
              <a:rPr lang="hr-HR" dirty="0" smtClean="0"/>
              <a:t>	Otišli na Galipovac. Malo se odmorili i uživali u pogledu na jezero i Prološko blato.</a:t>
            </a:r>
            <a:endParaRPr lang="hr-HR" dirty="0"/>
          </a:p>
        </p:txBody>
      </p:sp>
      <p:pic>
        <p:nvPicPr>
          <p:cNvPr id="8" name="Picture 7" descr="IMG_00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861048"/>
            <a:ext cx="355239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G_00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3387110"/>
            <a:ext cx="4824536" cy="3354258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 rot="470791">
            <a:off x="7083279" y="767143"/>
            <a:ext cx="2219290" cy="1075242"/>
          </a:xfrm>
          <a:prstGeom prst="wedgeEllipseCallout">
            <a:avLst>
              <a:gd name="adj1" fmla="val -30601"/>
              <a:gd name="adj2" fmla="val 7168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Ma ne laže</a:t>
            </a:r>
          </a:p>
          <a:p>
            <a:pPr algn="ctr"/>
            <a:r>
              <a:rPr lang="hr-HR" dirty="0" smtClean="0">
                <a:solidFill>
                  <a:schemeClr val="tx1"/>
                </a:solidFill>
              </a:rPr>
              <a:t>Tolić,ja već osijećam neke leptiriće.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0" y="908720"/>
            <a:ext cx="1547664" cy="864096"/>
          </a:xfrm>
          <a:prstGeom prst="wedgeEllipseCallout">
            <a:avLst>
              <a:gd name="adj1" fmla="val 36748"/>
              <a:gd name="adj2" fmla="val 8637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105273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Može jedna petica ?</a:t>
            </a:r>
            <a:endParaRPr lang="hr-HR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6381328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/>
              <a:t>...Mi bi još malo ostali ... </a:t>
            </a:r>
            <a:endParaRPr lang="hr-HR" sz="2000" b="1" dirty="0"/>
          </a:p>
        </p:txBody>
      </p:sp>
      <p:sp>
        <p:nvSpPr>
          <p:cNvPr id="14" name="Smiley Face 13"/>
          <p:cNvSpPr/>
          <p:nvPr/>
        </p:nvSpPr>
        <p:spPr>
          <a:xfrm>
            <a:off x="7164288" y="6021288"/>
            <a:ext cx="720080" cy="648072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409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0"/>
            <a:ext cx="7715200" cy="4525963"/>
          </a:xfrm>
        </p:spPr>
        <p:txBody>
          <a:bodyPr/>
          <a:lstStyle/>
          <a:p>
            <a:pPr>
              <a:buNone/>
            </a:pPr>
            <a:r>
              <a:rPr lang="hr-HR" dirty="0" smtClean="0"/>
              <a:t>Pa smo priko Lovreća naše Grozde, Ciste Provo i Velike, Biska naše Brune, Dugopolja i Klisa stigli našoj školi. Bilo nam je super. A još ako je istina ono šta je Tolić priča o jezeru ljubavi.....                                                   </a:t>
            </a:r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3131840" y="6093296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smtClean="0"/>
              <a:t>         </a:t>
            </a:r>
            <a:r>
              <a:rPr lang="hr-HR" sz="2800" b="1" i="1" dirty="0" smtClean="0"/>
              <a:t>Hvala ! Vaši osmaši</a:t>
            </a:r>
            <a:r>
              <a:rPr lang="hr-HR" sz="2800" i="1" dirty="0" smtClean="0"/>
              <a:t>. </a:t>
            </a:r>
            <a:endParaRPr lang="hr-HR" sz="2800" i="1" dirty="0"/>
          </a:p>
        </p:txBody>
      </p:sp>
      <p:sp>
        <p:nvSpPr>
          <p:cNvPr id="7" name="Smiley Face 6"/>
          <p:cNvSpPr/>
          <p:nvPr/>
        </p:nvSpPr>
        <p:spPr>
          <a:xfrm>
            <a:off x="7020272" y="6021288"/>
            <a:ext cx="648072" cy="620688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IN 7\Desktop\Imotski\IMG_0026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53344"/>
            <a:ext cx="8964488" cy="59046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	I tako smo Dalmatinom priko Zagvozda, Biokova i Svetoga Jure, Poljica, Grubina, Kamenmosta i Vrljike došli u Imotski – grad na gori, na skalinama. U Imotu staru najprije Hrvatsku pa Tursku, Mletačku, Francusku pa opet našu. Prošli smo pored stare imotske gimnazije i spomenika Vladi Gotovcu, uz Franjevački samostan i tako stigli na Modro jezero, čudo u kršu, jezero vila, vilenjaka, vukodlaka, Hasanaginice, imotskih “tica” i svih imotskih ljubavi.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WIN 7\Desktop\Imotski\P1040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201622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hr-HR" dirty="0" smtClean="0"/>
              <a:t>	A kad nastavnik Tolić reče da je jezero ljubavi,a onaj ko dotakne rukom njegovu vodu dotaknut će ljubav. Nastade gužva ko će prije doli. Nismo ni slutili koliko je dalek i trnovit put do sreće i zaljubljenosti.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WIN 7\Desktop\Imotski\IMG_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2996953"/>
            <a:ext cx="5184576" cy="4077072"/>
          </a:xfrm>
          <a:prstGeom prst="rect">
            <a:avLst/>
          </a:prstGeom>
          <a:noFill/>
        </p:spPr>
      </p:pic>
      <p:pic>
        <p:nvPicPr>
          <p:cNvPr id="16386" name="Picture 2" descr="C:\Users\WIN 7\Desktop\Imotski\IMG_00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-315417"/>
            <a:ext cx="6156175" cy="461713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20688"/>
            <a:ext cx="305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	</a:t>
            </a:r>
            <a:endParaRPr lang="hr-HR" dirty="0"/>
          </a:p>
        </p:txBody>
      </p:sp>
      <p:sp>
        <p:nvSpPr>
          <p:cNvPr id="10" name="Rectangle 9"/>
          <p:cNvSpPr/>
          <p:nvPr/>
        </p:nvSpPr>
        <p:spPr>
          <a:xfrm>
            <a:off x="388639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r-HR" dirty="0"/>
          </a:p>
        </p:txBody>
      </p:sp>
      <p:sp>
        <p:nvSpPr>
          <p:cNvPr id="11" name="Rectangle 10"/>
          <p:cNvSpPr/>
          <p:nvPr/>
        </p:nvSpPr>
        <p:spPr>
          <a:xfrm flipH="1">
            <a:off x="5364088" y="5414447"/>
            <a:ext cx="208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dirty="0" smtClean="0">
                <a:solidFill>
                  <a:prstClr val="black"/>
                </a:solidFill>
              </a:rPr>
              <a:t> </a:t>
            </a:r>
            <a:endParaRPr lang="hr-HR" dirty="0">
              <a:solidFill>
                <a:prstClr val="black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1547664" y="0"/>
            <a:ext cx="2952328" cy="1052736"/>
          </a:xfrm>
          <a:prstGeom prst="cloudCallout">
            <a:avLst>
              <a:gd name="adj1" fmla="val 62347"/>
              <a:gd name="adj2" fmla="val 8374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Jure ,Mate ,Stipe ,Frane ,Pere,Jozo...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755576" y="3717032"/>
            <a:ext cx="1490464" cy="792088"/>
          </a:xfrm>
          <a:prstGeom prst="wedgeEllipseCallout">
            <a:avLst>
              <a:gd name="adj1" fmla="val 54206"/>
              <a:gd name="adj2" fmla="val 73157"/>
            </a:avLst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Sve za ljubav ...</a:t>
            </a:r>
            <a:endParaRPr lang="hr-H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G_0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908720"/>
            <a:ext cx="4860032" cy="3429000"/>
          </a:xfrm>
          <a:prstGeom prst="rect">
            <a:avLst/>
          </a:prstGeom>
        </p:spPr>
      </p:pic>
      <p:pic>
        <p:nvPicPr>
          <p:cNvPr id="17411" name="Picture 3" descr="C:\Users\WIN 7\Desktop\Imotski\IMG_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4005064"/>
            <a:ext cx="4824536" cy="3618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0" name="Picture 2" descr="C:\Users\WIN 7\Desktop\Imotski\IMG_0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40568" y="332656"/>
            <a:ext cx="5232582" cy="3816424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0688"/>
            <a:ext cx="8229600" cy="57606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hr-HR" dirty="0" smtClean="0"/>
              <a:t>	                           Teško se vratili....</a:t>
            </a:r>
            <a:endParaRPr lang="hr-HR" dirty="0"/>
          </a:p>
        </p:txBody>
      </p:sp>
      <p:sp>
        <p:nvSpPr>
          <p:cNvPr id="7" name="Rectangle 6"/>
          <p:cNvSpPr/>
          <p:nvPr/>
        </p:nvSpPr>
        <p:spPr>
          <a:xfrm flipH="1">
            <a:off x="6948264" y="6237312"/>
            <a:ext cx="2195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dirty="0" smtClean="0">
                <a:solidFill>
                  <a:prstClr val="black"/>
                </a:solidFill>
              </a:rPr>
              <a:t> </a:t>
            </a:r>
            <a:endParaRPr lang="hr-HR" dirty="0">
              <a:solidFill>
                <a:prstClr val="black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4644008" y="4293096"/>
            <a:ext cx="2411760" cy="1728192"/>
          </a:xfrm>
          <a:prstGeom prst="cloudCallout">
            <a:avLst>
              <a:gd name="adj1" fmla="val -51164"/>
              <a:gd name="adj2" fmla="val 3726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hr-HR" dirty="0" smtClean="0">
                <a:solidFill>
                  <a:prstClr val="black"/>
                </a:solidFill>
              </a:rPr>
              <a:t>,, A di su one više?!?” </a:t>
            </a:r>
            <a:endParaRPr lang="hr-HR" dirty="0">
              <a:solidFill>
                <a:prstClr val="black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179512" y="1052736"/>
            <a:ext cx="2232248" cy="1368152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xtBox 11"/>
          <p:cNvSpPr txBox="1"/>
          <p:nvPr/>
        </p:nvSpPr>
        <p:spPr>
          <a:xfrm>
            <a:off x="683568" y="1052736"/>
            <a:ext cx="1512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Ma nisu nas zezali  ?!  I Bruna i Duško i Tolić su išli doli...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WIN 7\Desktop\Imotski\IMG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1" y="3789040"/>
            <a:ext cx="4091947" cy="3068960"/>
          </a:xfrm>
          <a:prstGeom prst="rect">
            <a:avLst/>
          </a:prstGeom>
          <a:noFill/>
        </p:spPr>
      </p:pic>
      <p:pic>
        <p:nvPicPr>
          <p:cNvPr id="18435" name="Picture 3" descr="C:\Users\WIN 7\Desktop\Imotski\IMG_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933056"/>
            <a:ext cx="3899925" cy="2924944"/>
          </a:xfrm>
          <a:prstGeom prst="rect">
            <a:avLst/>
          </a:prstGeom>
          <a:noFill/>
        </p:spPr>
      </p:pic>
      <p:pic>
        <p:nvPicPr>
          <p:cNvPr id="18437" name="Picture 5" descr="C:\Users\WIN 7\Desktop\Imotski\IMG_0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0"/>
            <a:ext cx="4187957" cy="3140968"/>
          </a:xfrm>
          <a:prstGeom prst="rect">
            <a:avLst/>
          </a:prstGeom>
          <a:noFill/>
        </p:spPr>
      </p:pic>
      <p:pic>
        <p:nvPicPr>
          <p:cNvPr id="18436" name="Picture 4" descr="C:\Users\WIN 7\Desktop\Imotski\IMG_00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0"/>
            <a:ext cx="4176464" cy="3132348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212976"/>
            <a:ext cx="8229600" cy="79208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Prošetali gradom.... Malo guštali u kafićima “Notturno” i “Kolajna ” na Trgu Tina Ujevića 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WIN 7\Desktop\Imotski\IMG_0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319997" cy="6239998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325344"/>
            <a:ext cx="8229600" cy="53265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hr-HR" dirty="0" smtClean="0"/>
              <a:t>S Tinom ispred “Kolajne ” i “Notturna”</a:t>
            </a:r>
            <a:endParaRPr lang="hr-HR" dirty="0"/>
          </a:p>
        </p:txBody>
      </p:sp>
      <p:sp>
        <p:nvSpPr>
          <p:cNvPr id="6" name="Cloud Callout 5"/>
          <p:cNvSpPr/>
          <p:nvPr/>
        </p:nvSpPr>
        <p:spPr>
          <a:xfrm>
            <a:off x="5076056" y="0"/>
            <a:ext cx="2520280" cy="1080120"/>
          </a:xfrm>
          <a:prstGeom prst="cloudCallout">
            <a:avLst>
              <a:gd name="adj1" fmla="val -63812"/>
              <a:gd name="adj2" fmla="val 4296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E dico moja i ja sam volio kafiće </a:t>
            </a:r>
            <a:endParaRPr lang="hr-H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Users\WIN 7\Desktop\Imotski\IMG_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8316416" cy="5112568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>
              <a:buNone/>
            </a:pPr>
            <a:r>
              <a:rPr lang="hr-HR" dirty="0" smtClean="0"/>
              <a:t>Posjetili spomenik preko 150 poginulih Imoćana u Domovinskom ratu</a:t>
            </a:r>
          </a:p>
          <a:p>
            <a:pPr>
              <a:buNone/>
            </a:pPr>
            <a:endParaRPr lang="hr-HR" dirty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5445224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"</a:t>
            </a:r>
            <a:r>
              <a:rPr lang="hr-HR" sz="2400" i="1" dirty="0" smtClean="0"/>
              <a:t>Navik on živi ki zgine pošteno.</a:t>
            </a:r>
            <a:r>
              <a:rPr lang="hr-HR" sz="2400" dirty="0" smtClean="0"/>
              <a:t>"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WIN 7\Desktop\Imotski\IMG_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348880"/>
            <a:ext cx="6012160" cy="4509120"/>
          </a:xfrm>
          <a:prstGeom prst="rect">
            <a:avLst/>
          </a:prstGeom>
          <a:noFill/>
        </p:spPr>
      </p:pic>
      <p:pic>
        <p:nvPicPr>
          <p:cNvPr id="21506" name="Picture 2" descr="C:\Users\WIN 7\Desktop\Imotski\IMG_0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92555" cy="3744416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1152128"/>
          </a:xfrm>
        </p:spPr>
        <p:txBody>
          <a:bodyPr/>
          <a:lstStyle/>
          <a:p>
            <a:pPr>
              <a:buNone/>
            </a:pPr>
            <a:r>
              <a:rPr lang="hr-HR" dirty="0" smtClean="0"/>
              <a:t>Popeli se do zaštitnice Imotskog, crkvice Gospe od Anđela, a onda na utvrdu Topanu. 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771</Words>
  <Application>Microsoft Office PowerPoint</Application>
  <PresentationFormat>On-screen Show (4:3)</PresentationFormat>
  <Paragraphs>50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Malena mjesta srca moga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Malena mjesta srca moga</dc:title>
  <dc:creator>WIN 7</dc:creator>
  <cp:lastModifiedBy>Andrea</cp:lastModifiedBy>
  <cp:revision>26</cp:revision>
  <dcterms:created xsi:type="dcterms:W3CDTF">2012-04-01T13:34:12Z</dcterms:created>
  <dcterms:modified xsi:type="dcterms:W3CDTF">2012-04-01T21:17:57Z</dcterms:modified>
</cp:coreProperties>
</file>